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8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3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1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7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791D2-52C0-4667-8926-51004B4830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C89AA-8F76-4806-941E-D8CBA3574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odd.Griffith@Experis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7568" y="936606"/>
            <a:ext cx="9144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Showcard Gothic" panose="04020904020102020604" pitchFamily="82" charset="0"/>
              </a:rPr>
              <a:t>Hiring </a:t>
            </a:r>
            <a:r>
              <a:rPr lang="en-US" sz="4400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Events</a:t>
            </a:r>
            <a:endParaRPr lang="en-US" sz="4400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714" y="2023681"/>
            <a:ext cx="8593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70C0"/>
                </a:solidFill>
              </a:rPr>
              <a:t>We are </a:t>
            </a:r>
            <a:r>
              <a:rPr lang="en-US" sz="2000" b="1" i="1" dirty="0" smtClean="0">
                <a:solidFill>
                  <a:srgbClr val="0070C0"/>
                </a:solidFill>
              </a:rPr>
              <a:t>Interviewing </a:t>
            </a:r>
            <a:r>
              <a:rPr lang="en-US" sz="2000" b="1" i="1" dirty="0">
                <a:solidFill>
                  <a:srgbClr val="0070C0"/>
                </a:solidFill>
              </a:rPr>
              <a:t>for </a:t>
            </a:r>
            <a:r>
              <a:rPr lang="en-US" sz="2000" b="1" i="1" dirty="0" smtClean="0">
                <a:solidFill>
                  <a:srgbClr val="0070C0"/>
                </a:solidFill>
              </a:rPr>
              <a:t>Multiple Service Desk </a:t>
            </a:r>
            <a:r>
              <a:rPr lang="en-US" sz="2000" b="1" i="1" dirty="0" smtClean="0">
                <a:solidFill>
                  <a:srgbClr val="0070C0"/>
                </a:solidFill>
              </a:rPr>
              <a:t>and Data Entry Positions </a:t>
            </a:r>
            <a:r>
              <a:rPr lang="en-US" sz="2000" b="1" i="1" dirty="0">
                <a:solidFill>
                  <a:srgbClr val="0070C0"/>
                </a:solidFill>
              </a:rPr>
              <a:t>in Rancho Cordova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4006" y="2783570"/>
            <a:ext cx="6972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Looking for candidates who possess at least 6 months to 1 year experience </a:t>
            </a:r>
            <a:r>
              <a:rPr lang="en-US" sz="1600" b="1" dirty="0" smtClean="0"/>
              <a:t>in Customer </a:t>
            </a:r>
            <a:r>
              <a:rPr lang="en-US" sz="1600" b="1" dirty="0" smtClean="0"/>
              <a:t>Support </a:t>
            </a:r>
            <a:r>
              <a:rPr lang="en-US" sz="1600" b="1" dirty="0" smtClean="0"/>
              <a:t>or Data Entry Roles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94006" y="3400810"/>
            <a:ext cx="69723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0070C0"/>
                </a:solidFill>
              </a:rPr>
              <a:t>Hiring </a:t>
            </a:r>
            <a:r>
              <a:rPr lang="en-US" sz="2800" b="1" i="1" dirty="0" smtClean="0">
                <a:solidFill>
                  <a:srgbClr val="0070C0"/>
                </a:solidFill>
              </a:rPr>
              <a:t>Event Every Wednesday during the Month of April 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From </a:t>
            </a:r>
            <a:r>
              <a:rPr lang="en-US" sz="2800" b="1" i="1" dirty="0">
                <a:solidFill>
                  <a:srgbClr val="0070C0"/>
                </a:solidFill>
              </a:rPr>
              <a:t>12 Noon until 6PM</a:t>
            </a:r>
          </a:p>
          <a:p>
            <a:pPr algn="ctr"/>
            <a:r>
              <a:rPr lang="en-US" sz="2800" b="1" i="1" dirty="0">
                <a:solidFill>
                  <a:srgbClr val="0070C0"/>
                </a:solidFill>
              </a:rPr>
              <a:t>at 3101 Zinfandel Drive </a:t>
            </a:r>
            <a:r>
              <a:rPr lang="en-US" sz="2800" b="1" i="1" dirty="0" smtClean="0">
                <a:solidFill>
                  <a:srgbClr val="0070C0"/>
                </a:solidFill>
              </a:rPr>
              <a:t>Suite 240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4006" y="5196279"/>
            <a:ext cx="6972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Please </a:t>
            </a:r>
            <a:r>
              <a:rPr lang="en-US" sz="1600" b="1" dirty="0">
                <a:solidFill>
                  <a:srgbClr val="FF0000"/>
                </a:solidFill>
              </a:rPr>
              <a:t>be prepared with your current resume and allow time for possible interviews that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4006" y="5760640"/>
            <a:ext cx="697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70C0"/>
                </a:solidFill>
              </a:rPr>
              <a:t>CONTACT:  Todd Griffith – 916-638-6272 </a:t>
            </a:r>
            <a:r>
              <a:rPr lang="en-US" b="1" i="1" dirty="0" smtClean="0">
                <a:solidFill>
                  <a:srgbClr val="0070C0"/>
                </a:solidFill>
              </a:rPr>
              <a:t>/ </a:t>
            </a:r>
            <a:r>
              <a:rPr lang="en-US" b="1" i="1" dirty="0" smtClean="0">
                <a:solidFill>
                  <a:srgbClr val="0070C0"/>
                </a:solidFill>
                <a:hlinkClick r:id="rId2"/>
              </a:rPr>
              <a:t>Todd.Griffith@Experis.com</a:t>
            </a:r>
            <a:endParaRPr lang="en-US" b="1" i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1" y="587071"/>
            <a:ext cx="2050292" cy="112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" y="325142"/>
            <a:ext cx="1704071" cy="17040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3670" y="6129972"/>
            <a:ext cx="5812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Please email your </a:t>
            </a:r>
            <a:r>
              <a:rPr lang="en-US" b="1" dirty="0" smtClean="0">
                <a:solidFill>
                  <a:srgbClr val="00B050"/>
                </a:solidFill>
              </a:rPr>
              <a:t>resume in Word Format prior to attending </a:t>
            </a:r>
            <a:r>
              <a:rPr lang="en-US" b="1" dirty="0" smtClean="0">
                <a:solidFill>
                  <a:srgbClr val="00B050"/>
                </a:solidFill>
              </a:rPr>
              <a:t>the Event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9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3371</TotalTime>
  <Words>91</Words>
  <Application>Microsoft Office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Showcard Gothic</vt:lpstr>
      <vt:lpstr>Office Theme</vt:lpstr>
      <vt:lpstr>PowerPoint Presentation</vt:lpstr>
    </vt:vector>
  </TitlesOfParts>
  <Company>ManpowerGroup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Griffith, Todd</dc:creator>
  <cp:lastModifiedBy>Griffith, Todd</cp:lastModifiedBy>
  <cp:revision>17</cp:revision>
  <cp:lastPrinted>2019-03-27T14:38:24Z</cp:lastPrinted>
  <dcterms:created xsi:type="dcterms:W3CDTF">2018-10-12T19:05:43Z</dcterms:created>
  <dcterms:modified xsi:type="dcterms:W3CDTF">2019-03-29T20:46:33Z</dcterms:modified>
</cp:coreProperties>
</file>